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60" r:id="rId3"/>
    <p:sldId id="261" r:id="rId4"/>
    <p:sldId id="262" r:id="rId5"/>
    <p:sldId id="263" r:id="rId6"/>
    <p:sldId id="265" r:id="rId7"/>
    <p:sldId id="267" r:id="rId8"/>
    <p:sldId id="270" r:id="rId9"/>
    <p:sldId id="272" r:id="rId10"/>
    <p:sldId id="275" r:id="rId11"/>
    <p:sldId id="27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1" d="100"/>
          <a:sy n="81" d="100"/>
        </p:scale>
        <p:origin x="-104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9F6EF-89B5-48CB-999F-55A87EC74A40}" type="datetimeFigureOut">
              <a:rPr lang="ru-RU" smtClean="0"/>
              <a:pPr/>
              <a:t>17.02.2021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C20601-EA45-4A43-8BE6-274F5FC7D7B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9F6EF-89B5-48CB-999F-55A87EC74A40}" type="datetimeFigureOut">
              <a:rPr lang="ru-RU" smtClean="0"/>
              <a:pPr/>
              <a:t>17.02.2021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C20601-EA45-4A43-8BE6-274F5FC7D7B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9F6EF-89B5-48CB-999F-55A87EC74A40}" type="datetimeFigureOut">
              <a:rPr lang="ru-RU" smtClean="0"/>
              <a:pPr/>
              <a:t>17.02.2021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C20601-EA45-4A43-8BE6-274F5FC7D7B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9F6EF-89B5-48CB-999F-55A87EC74A40}" type="datetimeFigureOut">
              <a:rPr lang="ru-RU" smtClean="0"/>
              <a:pPr/>
              <a:t>17.02.2021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C20601-EA45-4A43-8BE6-274F5FC7D7B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9F6EF-89B5-48CB-999F-55A87EC74A40}" type="datetimeFigureOut">
              <a:rPr lang="ru-RU" smtClean="0"/>
              <a:pPr/>
              <a:t>17.02.2021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C20601-EA45-4A43-8BE6-274F5FC7D7B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9F6EF-89B5-48CB-999F-55A87EC74A40}" type="datetimeFigureOut">
              <a:rPr lang="ru-RU" smtClean="0"/>
              <a:pPr/>
              <a:t>17.02.2021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C20601-EA45-4A43-8BE6-274F5FC7D7B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9F6EF-89B5-48CB-999F-55A87EC74A40}" type="datetimeFigureOut">
              <a:rPr lang="ru-RU" smtClean="0"/>
              <a:pPr/>
              <a:t>17.02.2021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C20601-EA45-4A43-8BE6-274F5FC7D7B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9F6EF-89B5-48CB-999F-55A87EC74A40}" type="datetimeFigureOut">
              <a:rPr lang="ru-RU" smtClean="0"/>
              <a:pPr/>
              <a:t>17.02.2021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C20601-EA45-4A43-8BE6-274F5FC7D7B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9F6EF-89B5-48CB-999F-55A87EC74A40}" type="datetimeFigureOut">
              <a:rPr lang="ru-RU" smtClean="0"/>
              <a:pPr/>
              <a:t>17.02.2021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C20601-EA45-4A43-8BE6-274F5FC7D7B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9F6EF-89B5-48CB-999F-55A87EC74A40}" type="datetimeFigureOut">
              <a:rPr lang="ru-RU" smtClean="0"/>
              <a:pPr/>
              <a:t>17.02.2021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C20601-EA45-4A43-8BE6-274F5FC7D7B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9F6EF-89B5-48CB-999F-55A87EC74A40}" type="datetimeFigureOut">
              <a:rPr lang="ru-RU" smtClean="0"/>
              <a:pPr/>
              <a:t>17.02.2021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C20601-EA45-4A43-8BE6-274F5FC7D7B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9F6EF-89B5-48CB-999F-55A87EC74A40}" type="datetimeFigureOut">
              <a:rPr lang="ru-RU" smtClean="0"/>
              <a:pPr/>
              <a:t>17.02.2021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C20601-EA45-4A43-8BE6-274F5FC7D7B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285728"/>
            <a:ext cx="8229600" cy="1143000"/>
          </a:xfrm>
          <a:ln>
            <a:solidFill>
              <a:schemeClr val="accent2">
                <a:lumMod val="60000"/>
                <a:lumOff val="40000"/>
              </a:schemeClr>
            </a:solidFill>
          </a:ln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C00000"/>
                </a:solidFill>
                <a:latin typeface="Monotype Corsiva" pitchFamily="66" charset="0"/>
              </a:rPr>
              <a:t>Коробочка для мелочей.  Подарок</a:t>
            </a:r>
            <a:br>
              <a:rPr lang="ru-RU" dirty="0" smtClean="0">
                <a:solidFill>
                  <a:srgbClr val="C00000"/>
                </a:solidFill>
                <a:latin typeface="Monotype Corsiva" pitchFamily="66" charset="0"/>
              </a:rPr>
            </a:br>
            <a:r>
              <a:rPr lang="ru-RU" dirty="0" smtClean="0">
                <a:solidFill>
                  <a:srgbClr val="C00000"/>
                </a:solidFill>
                <a:latin typeface="Monotype Corsiva" pitchFamily="66" charset="0"/>
              </a:rPr>
              <a:t>на 23 февраля  </a:t>
            </a:r>
            <a:r>
              <a:rPr lang="ru-RU" sz="1600" dirty="0" smtClean="0"/>
              <a:t>Педагог дополнительного образования </a:t>
            </a:r>
            <a:r>
              <a:rPr lang="ru-RU" sz="1600" dirty="0" err="1" smtClean="0"/>
              <a:t>Дзрея.В.Х</a:t>
            </a:r>
            <a:r>
              <a:rPr lang="ru-RU" sz="1600" dirty="0" smtClean="0"/>
              <a:t>.</a:t>
            </a:r>
            <a:endParaRPr lang="ru-RU" dirty="0"/>
          </a:p>
        </p:txBody>
      </p:sp>
      <p:pic>
        <p:nvPicPr>
          <p:cNvPr id="3" name="Рисунок 2" descr="IMG_167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00100" y="1571612"/>
            <a:ext cx="7215238" cy="487562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/>
              <a:t/>
            </a:r>
            <a:br>
              <a:rPr lang="ru-RU" sz="1800" dirty="0"/>
            </a:b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/>
              <a:t/>
            </a:r>
            <a:br>
              <a:rPr lang="ru-RU" sz="1800" dirty="0"/>
            </a:br>
            <a:r>
              <a:rPr lang="ru-RU" sz="1800" dirty="0" smtClean="0"/>
              <a:t>9. </a:t>
            </a:r>
            <a:r>
              <a:rPr lang="ru-RU" sz="1800" dirty="0"/>
              <a:t>Обрезаем бутылку   из пластика высотой 11 см. Горлышко обклеиваем лентой (</a:t>
            </a:r>
            <a:r>
              <a:rPr lang="ru-RU" sz="1800" dirty="0" err="1"/>
              <a:t>шир</a:t>
            </a:r>
            <a:r>
              <a:rPr lang="ru-RU" sz="1800" dirty="0"/>
              <a:t>. 1см, дл. 32см)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 </a:t>
            </a:r>
            <a:br>
              <a:rPr lang="ru-RU" dirty="0"/>
            </a:br>
            <a:endParaRPr lang="ru-RU" dirty="0"/>
          </a:p>
        </p:txBody>
      </p:sp>
      <p:pic>
        <p:nvPicPr>
          <p:cNvPr id="3" name="Рисунок 2" descr="IMG_162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57159" y="1339416"/>
            <a:ext cx="3786214" cy="2839660"/>
          </a:xfrm>
          <a:prstGeom prst="rect">
            <a:avLst/>
          </a:prstGeom>
        </p:spPr>
      </p:pic>
      <p:pic>
        <p:nvPicPr>
          <p:cNvPr id="4" name="Рисунок 3" descr="IMG_162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00628" y="3661174"/>
            <a:ext cx="3714744" cy="2786058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600" dirty="0" smtClean="0"/>
              <a:t>10. </a:t>
            </a:r>
            <a:r>
              <a:rPr lang="ru-RU" sz="1600" dirty="0"/>
              <a:t>Приклеиваем сердечко с пиджаком и бортиком на заготовку из пластиковой бутылки.</a:t>
            </a:r>
            <a:br>
              <a:rPr lang="ru-RU" sz="1600" dirty="0"/>
            </a:br>
            <a:r>
              <a:rPr lang="ru-RU" sz="1600" dirty="0"/>
              <a:t> На противоположную сторону приклеиваем второе сердечко. Приклеиваем </a:t>
            </a:r>
            <a:r>
              <a:rPr lang="ru-RU" sz="1600" dirty="0" smtClean="0"/>
              <a:t>бантики. Подарок готов!</a:t>
            </a:r>
            <a:endParaRPr lang="ru-RU" sz="1600" dirty="0"/>
          </a:p>
        </p:txBody>
      </p:sp>
      <p:pic>
        <p:nvPicPr>
          <p:cNvPr id="3" name="Рисунок 2" descr="IMG_167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28662" y="1571612"/>
            <a:ext cx="7358114" cy="4768463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/>
              <a:t/>
            </a:r>
            <a:br>
              <a:rPr lang="ru-RU" sz="1600" dirty="0"/>
            </a:b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800" dirty="0" smtClean="0"/>
              <a:t>1</a:t>
            </a:r>
            <a:r>
              <a:rPr lang="ru-RU" sz="1800" dirty="0"/>
              <a:t>. Для работы нам потребуются листы формата А4 - </a:t>
            </a:r>
            <a:r>
              <a:rPr lang="ru-RU" sz="1800" dirty="0" err="1"/>
              <a:t>розового</a:t>
            </a:r>
            <a:r>
              <a:rPr lang="ru-RU" sz="1800" dirty="0"/>
              <a:t> цвета 1 </a:t>
            </a:r>
            <a:r>
              <a:rPr lang="ru-RU" sz="1800" dirty="0" err="1"/>
              <a:t>шт</a:t>
            </a:r>
            <a:r>
              <a:rPr lang="ru-RU" sz="1800" dirty="0"/>
              <a:t>; зеленого цвета 2 </a:t>
            </a:r>
            <a:r>
              <a:rPr lang="ru-RU" sz="1800" dirty="0" err="1"/>
              <a:t>шт</a:t>
            </a:r>
            <a:r>
              <a:rPr lang="ru-RU" sz="1800" dirty="0"/>
              <a:t>;  картон белого цвета 1 </a:t>
            </a:r>
            <a:r>
              <a:rPr lang="ru-RU" sz="1800" dirty="0" err="1"/>
              <a:t>шт</a:t>
            </a:r>
            <a:r>
              <a:rPr lang="ru-RU" sz="1800" dirty="0"/>
              <a:t>; ленты атласные белого цвета ширина 2,5 см длина 13см и 5 см; ширина 1 см длина 32 см;  простой карандаш; линейка; ножницы; черный фломастер или наклейки; клей карандаш, клей «Момент».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3" name="Рисунок 2" descr="IMG_161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57224" y="1714488"/>
            <a:ext cx="7358114" cy="5143512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 smtClean="0"/>
              <a:t>2</a:t>
            </a:r>
            <a:r>
              <a:rPr lang="ru-RU" sz="1800" dirty="0"/>
              <a:t>. Выполняем схемы по образцу (сердечко, жилет, бортики пиджака)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3" name="Рисунок 2" descr="IMG_161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000108"/>
            <a:ext cx="3857620" cy="2893215"/>
          </a:xfrm>
          <a:prstGeom prst="rect">
            <a:avLst/>
          </a:prstGeom>
        </p:spPr>
      </p:pic>
      <p:pic>
        <p:nvPicPr>
          <p:cNvPr id="4" name="Рисунок 3" descr="IMG_161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86314" y="1035826"/>
            <a:ext cx="3857652" cy="2893239"/>
          </a:xfrm>
          <a:prstGeom prst="rect">
            <a:avLst/>
          </a:prstGeom>
        </p:spPr>
      </p:pic>
      <p:pic>
        <p:nvPicPr>
          <p:cNvPr id="5" name="Рисунок 4" descr="IMG_1617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714612" y="3786190"/>
            <a:ext cx="3786182" cy="2839637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800" dirty="0"/>
              <a:t>3. Из белого картона вырезаем шаблоны сердечка,  жилет,  бортики пиджака.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3" name="Рисунок 2" descr="IMG_161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57224" y="1071546"/>
            <a:ext cx="7643866" cy="5679322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/>
              <a:t/>
            </a:r>
            <a:br>
              <a:rPr lang="ru-RU" sz="1800" dirty="0"/>
            </a:br>
            <a:r>
              <a:rPr lang="ru-RU" sz="1800" dirty="0" smtClean="0"/>
              <a:t>4</a:t>
            </a:r>
            <a:r>
              <a:rPr lang="ru-RU" sz="1800" dirty="0"/>
              <a:t>. На листе </a:t>
            </a:r>
            <a:r>
              <a:rPr lang="ru-RU" sz="1800" dirty="0" err="1"/>
              <a:t>розового</a:t>
            </a:r>
            <a:r>
              <a:rPr lang="ru-RU" sz="1800" dirty="0"/>
              <a:t> цвета , обводим шаблон сердечка 2 раза.</a:t>
            </a:r>
            <a:br>
              <a:rPr lang="ru-RU" sz="1800" dirty="0"/>
            </a:br>
            <a:r>
              <a:rPr lang="ru-RU" dirty="0"/>
              <a:t> </a:t>
            </a:r>
            <a:br>
              <a:rPr lang="ru-RU" dirty="0"/>
            </a:br>
            <a:endParaRPr lang="ru-RU" dirty="0"/>
          </a:p>
        </p:txBody>
      </p:sp>
      <p:pic>
        <p:nvPicPr>
          <p:cNvPr id="3" name="Рисунок 2" descr="IMG_161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5786" y="1500174"/>
            <a:ext cx="7643866" cy="5357826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2286000" y="600613"/>
            <a:ext cx="4572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/>
              <a:t>Вырезаем. Получаем 2 сердечка</a:t>
            </a:r>
            <a:r>
              <a:rPr lang="ru-RU" sz="1600" dirty="0" smtClean="0"/>
              <a:t>.</a:t>
            </a:r>
            <a:br>
              <a:rPr lang="ru-RU" sz="1600" dirty="0" smtClean="0"/>
            </a:br>
            <a:endParaRPr lang="ru-RU" sz="16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800" dirty="0"/>
              <a:t>5</a:t>
            </a:r>
            <a:r>
              <a:rPr lang="ru-RU" sz="1800" dirty="0" smtClean="0"/>
              <a:t>. </a:t>
            </a:r>
            <a:r>
              <a:rPr lang="ru-RU" sz="1800" dirty="0"/>
              <a:t>На листе белого картона обводим шаблон жилета 2 раза. 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 rot="10800000" flipV="1">
            <a:off x="2286000" y="646330"/>
            <a:ext cx="478633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Вырезаем. Получаем 2 жилета.</a:t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Рисунок 3" descr="IMG_162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00100" y="1571612"/>
            <a:ext cx="7429552" cy="5286388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/>
              <a:t/>
            </a:r>
            <a:br>
              <a:rPr lang="ru-RU" sz="1800" dirty="0"/>
            </a:b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/>
              <a:t/>
            </a:r>
            <a:br>
              <a:rPr lang="ru-RU" sz="1800" dirty="0"/>
            </a:br>
            <a:r>
              <a:rPr lang="ru-RU" sz="1800" dirty="0" smtClean="0"/>
              <a:t>6. </a:t>
            </a:r>
            <a:r>
              <a:rPr lang="ru-RU" sz="1800" dirty="0"/>
              <a:t>На листе зеленого цвета и обводим шаблон  бортик пиджака  4раза (2шт </a:t>
            </a:r>
            <a:r>
              <a:rPr lang="ru-RU" sz="1800"/>
              <a:t>правая </a:t>
            </a:r>
            <a:r>
              <a:rPr lang="ru-RU" sz="1800" smtClean="0"/>
              <a:t>сторон, а 2шт </a:t>
            </a:r>
            <a:r>
              <a:rPr lang="ru-RU" sz="1800" dirty="0"/>
              <a:t>левая сторона</a:t>
            </a:r>
            <a:r>
              <a:rPr lang="ru-RU" sz="1800" dirty="0" smtClean="0"/>
              <a:t>).</a:t>
            </a:r>
            <a:r>
              <a:rPr lang="ru-RU" dirty="0" smtClean="0"/>
              <a:t> </a:t>
            </a:r>
            <a:r>
              <a:rPr lang="ru-RU" sz="1800" dirty="0" smtClean="0"/>
              <a:t>Вырезаем. Получаем 4 бортика пиджака.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4" name="Рисунок 3" descr="IMG_162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57224" y="1714488"/>
            <a:ext cx="7215239" cy="5143512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800" dirty="0" smtClean="0"/>
              <a:t>7.Соединяем </a:t>
            </a:r>
            <a:r>
              <a:rPr lang="ru-RU" sz="1800" dirty="0"/>
              <a:t>заготовки: 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3" name="Рисунок 2" descr="IMG_162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28596" y="1214422"/>
            <a:ext cx="8358246" cy="5286388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28604"/>
            <a:ext cx="8229600" cy="500066"/>
          </a:xfrm>
        </p:spPr>
        <p:txBody>
          <a:bodyPr>
            <a:normAutofit fontScale="90000"/>
          </a:bodyPr>
          <a:lstStyle/>
          <a:p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/>
              <a:t/>
            </a:r>
            <a:br>
              <a:rPr lang="ru-RU" sz="1800" dirty="0"/>
            </a:br>
            <a:r>
              <a:rPr lang="ru-RU" sz="1800" dirty="0" smtClean="0"/>
              <a:t>8. </a:t>
            </a:r>
            <a:r>
              <a:rPr lang="ru-RU" sz="1800" dirty="0"/>
              <a:t>Берем атласные ленты: </a:t>
            </a:r>
            <a:r>
              <a:rPr lang="ru-RU" sz="1800" dirty="0" err="1"/>
              <a:t>шир</a:t>
            </a:r>
            <a:r>
              <a:rPr lang="ru-RU" sz="1800" dirty="0"/>
              <a:t>. 2,5см, дл. 13 см. складываем ленту по длине и склеиваем концы; заготовку </a:t>
            </a:r>
            <a:r>
              <a:rPr lang="ru-RU" sz="1800" dirty="0" err="1"/>
              <a:t>шир</a:t>
            </a:r>
            <a:r>
              <a:rPr lang="ru-RU" sz="1800" dirty="0"/>
              <a:t> 2,5 см, дл. 5 см. складываем ленту по ширине и склеиваем концы</a:t>
            </a:r>
            <a:r>
              <a:rPr lang="ru-RU" sz="1800" dirty="0" smtClean="0"/>
              <a:t>.</a:t>
            </a:r>
            <a:r>
              <a:rPr lang="ru-RU" dirty="0"/>
              <a:t/>
            </a:r>
            <a:br>
              <a:rPr lang="ru-RU" dirty="0"/>
            </a:br>
            <a:r>
              <a:rPr lang="ru-RU" sz="1800" dirty="0" smtClean="0"/>
              <a:t>Делаем бант. Таких бантиков должно быть два.</a:t>
            </a:r>
            <a:br>
              <a:rPr lang="ru-RU" sz="1800" dirty="0" smtClean="0"/>
            </a:br>
            <a:endParaRPr lang="ru-RU" sz="1800" dirty="0"/>
          </a:p>
        </p:txBody>
      </p:sp>
      <p:pic>
        <p:nvPicPr>
          <p:cNvPr id="3" name="Рисунок 2" descr="IMG_162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28596" y="1285859"/>
            <a:ext cx="4000528" cy="3071835"/>
          </a:xfrm>
          <a:prstGeom prst="rect">
            <a:avLst/>
          </a:prstGeom>
        </p:spPr>
      </p:pic>
      <p:pic>
        <p:nvPicPr>
          <p:cNvPr id="4" name="Рисунок 3" descr="IMG_162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381498" y="3286124"/>
            <a:ext cx="4405343" cy="3304008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85</TotalTime>
  <Words>60</Words>
  <Application>Microsoft Office PowerPoint</Application>
  <PresentationFormat>Экран (4:3)</PresentationFormat>
  <Paragraphs>13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Коробочка для мелочей.  Подарок на 23 февраля  Педагог дополнительного образования Дзрея.В.Х.</vt:lpstr>
      <vt:lpstr>   1. Для работы нам потребуются листы формата А4 - розового цвета 1 шт; зеленого цвета 2 шт;  картон белого цвета 1 шт; ленты атласные белого цвета ширина 2,5 см длина 13см и 5 см; ширина 1 см длина 32 см;  простой карандаш; линейка; ножницы; черный фломастер или наклейки; клей карандаш, клей «Момент». </vt:lpstr>
      <vt:lpstr> 2. Выполняем схемы по образцу (сердечко, жилет, бортики пиджака) </vt:lpstr>
      <vt:lpstr>3. Из белого картона вырезаем шаблоны сердечка,  жилет,  бортики пиджака. </vt:lpstr>
      <vt:lpstr>  4. На листе розового цвета , обводим шаблон сердечка 2 раза.   </vt:lpstr>
      <vt:lpstr>5. На листе белого картона обводим шаблон жилета 2 раза.  </vt:lpstr>
      <vt:lpstr>    6. На листе зеленого цвета и обводим шаблон  бортик пиджака  4раза (2шт правая сторон, а 2шт левая сторона). Вырезаем. Получаем 4 бортика пиджака.  </vt:lpstr>
      <vt:lpstr>7.Соединяем заготовки:  </vt:lpstr>
      <vt:lpstr>  8. Берем атласные ленты: шир. 2,5см, дл. 13 см. складываем ленту по длине и склеиваем концы; заготовку шир 2,5 см, дл. 5 см. складываем ленту по ширине и склеиваем концы. Делаем бант. Таких бантиков должно быть два. </vt:lpstr>
      <vt:lpstr>    9. Обрезаем бутылку   из пластика высотой 11 см. Горлышко обклеиваем лентой (шир. 1см, дл. 32см)   </vt:lpstr>
      <vt:lpstr>10. Приклеиваем сердечко с пиджаком и бортиком на заготовку из пластиковой бутылки.  На противоположную сторону приклеиваем второе сердечко. Приклеиваем бантики. Подарок готов!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</dc:creator>
  <cp:lastModifiedBy>1</cp:lastModifiedBy>
  <cp:revision>11</cp:revision>
  <dcterms:created xsi:type="dcterms:W3CDTF">2021-02-16T07:13:30Z</dcterms:created>
  <dcterms:modified xsi:type="dcterms:W3CDTF">2021-02-17T12:33:53Z</dcterms:modified>
</cp:coreProperties>
</file>