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67" r:id="rId8"/>
    <p:sldId id="270" r:id="rId9"/>
    <p:sldId id="272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F6EF-89B5-48CB-999F-55A87EC74A4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0601-EA45-4A43-8BE6-274F5FC7D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Коробочка для мелочей.  Подарок</a:t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на 23 февраля  </a:t>
            </a:r>
            <a:r>
              <a:rPr lang="ru-RU" sz="1600" dirty="0" smtClean="0"/>
              <a:t>Педагог дополнительного образования </a:t>
            </a:r>
            <a:r>
              <a:rPr lang="ru-RU" sz="1600" dirty="0" err="1" smtClean="0"/>
              <a:t>Дзрея.В.Х</a:t>
            </a:r>
            <a:r>
              <a:rPr lang="ru-RU" sz="1600" dirty="0" smtClean="0"/>
              <a:t>.</a:t>
            </a:r>
            <a:endParaRPr lang="ru-RU" dirty="0"/>
          </a:p>
        </p:txBody>
      </p:sp>
      <p:pic>
        <p:nvPicPr>
          <p:cNvPr id="3" name="Рисунок 2" descr="IMG_1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215238" cy="4875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9. </a:t>
            </a:r>
            <a:r>
              <a:rPr lang="ru-RU" sz="1800" dirty="0"/>
              <a:t>Обрезаем бутылку   из пластика высотой 11 см. Горлышко обклеиваем лентой (</a:t>
            </a:r>
            <a:r>
              <a:rPr lang="ru-RU" sz="1800" dirty="0" err="1"/>
              <a:t>шир</a:t>
            </a:r>
            <a:r>
              <a:rPr lang="ru-RU" sz="1800" dirty="0"/>
              <a:t>. 1см, дл. 32см)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IMG_1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1339416"/>
            <a:ext cx="3786214" cy="2839660"/>
          </a:xfrm>
          <a:prstGeom prst="rect">
            <a:avLst/>
          </a:prstGeom>
        </p:spPr>
      </p:pic>
      <p:pic>
        <p:nvPicPr>
          <p:cNvPr id="4" name="Рисунок 3" descr="IMG_1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661174"/>
            <a:ext cx="371474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10. </a:t>
            </a:r>
            <a:r>
              <a:rPr lang="ru-RU" sz="1600" dirty="0"/>
              <a:t>Приклеиваем сердечко с пиджаком и бортиком на заготовку из пластиковой бутылки.</a:t>
            </a:r>
            <a:br>
              <a:rPr lang="ru-RU" sz="1600" dirty="0"/>
            </a:br>
            <a:r>
              <a:rPr lang="ru-RU" sz="1600" dirty="0"/>
              <a:t> На противоположную сторону приклеиваем второе сердечко. Приклеиваем </a:t>
            </a:r>
            <a:r>
              <a:rPr lang="ru-RU" sz="1600" dirty="0" smtClean="0"/>
              <a:t>бантики. Подарок готов!</a:t>
            </a:r>
            <a:endParaRPr lang="ru-RU" sz="1600" dirty="0"/>
          </a:p>
        </p:txBody>
      </p:sp>
      <p:pic>
        <p:nvPicPr>
          <p:cNvPr id="3" name="Рисунок 2" descr="IMG_1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7358114" cy="47684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1</a:t>
            </a:r>
            <a:r>
              <a:rPr lang="ru-RU" sz="1800" dirty="0"/>
              <a:t>. Для работы нам потребуются листы формата А4 - </a:t>
            </a:r>
            <a:r>
              <a:rPr lang="ru-RU" sz="1800" dirty="0" err="1"/>
              <a:t>розового</a:t>
            </a:r>
            <a:r>
              <a:rPr lang="ru-RU" sz="1800" dirty="0"/>
              <a:t> цвета 1 </a:t>
            </a:r>
            <a:r>
              <a:rPr lang="ru-RU" sz="1800" dirty="0" err="1"/>
              <a:t>шт</a:t>
            </a:r>
            <a:r>
              <a:rPr lang="ru-RU" sz="1800" dirty="0"/>
              <a:t>; зеленого цвета 2 </a:t>
            </a:r>
            <a:r>
              <a:rPr lang="ru-RU" sz="1800" dirty="0" err="1"/>
              <a:t>шт</a:t>
            </a:r>
            <a:r>
              <a:rPr lang="ru-RU" sz="1800" dirty="0"/>
              <a:t>;  картон белого цвета 1 </a:t>
            </a:r>
            <a:r>
              <a:rPr lang="ru-RU" sz="1800" dirty="0" err="1"/>
              <a:t>шт</a:t>
            </a:r>
            <a:r>
              <a:rPr lang="ru-RU" sz="1800" dirty="0"/>
              <a:t>; ленты атласные белого цвета ширина 2,5 см длина 13см и 5 см; ширина 1 см длина 32 см;  простой карандаш; линейка; ножницы; черный фломастер или наклейки; клей карандаш, клей «Момент».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IMG_1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7358114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</a:t>
            </a:r>
            <a:r>
              <a:rPr lang="ru-RU" sz="1800" dirty="0"/>
              <a:t>. Выполняем схемы по образцу (сердечко, жилет, бортики пиджака)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IMG_1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3857620" cy="2893215"/>
          </a:xfrm>
          <a:prstGeom prst="rect">
            <a:avLst/>
          </a:prstGeom>
        </p:spPr>
      </p:pic>
      <p:pic>
        <p:nvPicPr>
          <p:cNvPr id="4" name="Рисунок 3" descr="IMG_1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35826"/>
            <a:ext cx="3857652" cy="2893239"/>
          </a:xfrm>
          <a:prstGeom prst="rect">
            <a:avLst/>
          </a:prstGeom>
        </p:spPr>
      </p:pic>
      <p:pic>
        <p:nvPicPr>
          <p:cNvPr id="5" name="Рисунок 4" descr="IMG_1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786190"/>
            <a:ext cx="3786182" cy="28396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3. Из белого картона вырезаем шаблоны сердечка,  жилет,  бортики пиджака.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IMG_1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643866" cy="5679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4</a:t>
            </a:r>
            <a:r>
              <a:rPr lang="ru-RU" sz="1800" dirty="0"/>
              <a:t>. На листе </a:t>
            </a:r>
            <a:r>
              <a:rPr lang="ru-RU" sz="1800" dirty="0" err="1"/>
              <a:t>розового</a:t>
            </a:r>
            <a:r>
              <a:rPr lang="ru-RU" sz="1800" dirty="0"/>
              <a:t> цвета , обводим шаблон сердечка 2 раза.</a:t>
            </a:r>
            <a:br>
              <a:rPr lang="ru-RU" sz="18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IMG_1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643866" cy="53578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600613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Вырезаем. Получаем 2 сердечка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5</a:t>
            </a:r>
            <a:r>
              <a:rPr lang="ru-RU" sz="1800" dirty="0" smtClean="0"/>
              <a:t>. </a:t>
            </a:r>
            <a:r>
              <a:rPr lang="ru-RU" sz="1800" dirty="0"/>
              <a:t>На листе белого картона обводим шаблон жилета 2 раза.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286000" y="646330"/>
            <a:ext cx="478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Вырезаем. Получаем 2 жилета.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1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429552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6. </a:t>
            </a:r>
            <a:r>
              <a:rPr lang="ru-RU" sz="1800" dirty="0"/>
              <a:t>На листе зеленого цвета и обводим шаблон  бортик пиджака  4раза (2шт </a:t>
            </a:r>
            <a:r>
              <a:rPr lang="ru-RU" sz="1800"/>
              <a:t>правая </a:t>
            </a:r>
            <a:r>
              <a:rPr lang="ru-RU" sz="1800" smtClean="0"/>
              <a:t>сторон, а 2шт </a:t>
            </a:r>
            <a:r>
              <a:rPr lang="ru-RU" sz="1800" dirty="0"/>
              <a:t>левая сторона</a:t>
            </a:r>
            <a:r>
              <a:rPr lang="ru-RU" sz="1800" dirty="0" smtClean="0"/>
              <a:t>).</a:t>
            </a:r>
            <a:r>
              <a:rPr lang="ru-RU" dirty="0" smtClean="0"/>
              <a:t> </a:t>
            </a:r>
            <a:r>
              <a:rPr lang="ru-RU" sz="1800" dirty="0" smtClean="0"/>
              <a:t>Вырезаем. Получаем 4 бортика пиджака.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IMG_1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7215239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7.Соединяем </a:t>
            </a:r>
            <a:r>
              <a:rPr lang="ru-RU" sz="1800" dirty="0"/>
              <a:t>заготовки: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IMG_1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358246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8. </a:t>
            </a:r>
            <a:r>
              <a:rPr lang="ru-RU" sz="1800" dirty="0"/>
              <a:t>Берем атласные ленты: </a:t>
            </a:r>
            <a:r>
              <a:rPr lang="ru-RU" sz="1800" dirty="0" err="1"/>
              <a:t>шир</a:t>
            </a:r>
            <a:r>
              <a:rPr lang="ru-RU" sz="1800" dirty="0"/>
              <a:t>. 2,5см, дл. 13 см. складываем ленту по длине и склеиваем концы; заготовку </a:t>
            </a:r>
            <a:r>
              <a:rPr lang="ru-RU" sz="1800" dirty="0" err="1"/>
              <a:t>шир</a:t>
            </a:r>
            <a:r>
              <a:rPr lang="ru-RU" sz="1800" dirty="0"/>
              <a:t> 2,5 см, дл. 5 см. складываем ленту по ширине и склеиваем концы</a:t>
            </a:r>
            <a:r>
              <a:rPr lang="ru-RU" sz="180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Делаем бант. Таких бантиков должно быть два.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IMG_1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59"/>
            <a:ext cx="4000528" cy="3071835"/>
          </a:xfrm>
          <a:prstGeom prst="rect">
            <a:avLst/>
          </a:prstGeom>
        </p:spPr>
      </p:pic>
      <p:pic>
        <p:nvPicPr>
          <p:cNvPr id="4" name="Рисунок 3" descr="IMG_1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498" y="3286124"/>
            <a:ext cx="4405343" cy="3304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60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Коробочка для мелочей.  Подарок на 23 февраля  Педагог дополнительного образования Дзрея.В.Х.</vt:lpstr>
      <vt:lpstr>   1. Для работы нам потребуются листы формата А4 - розового цвета 1 шт; зеленого цвета 2 шт;  картон белого цвета 1 шт; ленты атласные белого цвета ширина 2,5 см длина 13см и 5 см; ширина 1 см длина 32 см;  простой карандаш; линейка; ножницы; черный фломастер или наклейки; клей карандаш, клей «Момент». </vt:lpstr>
      <vt:lpstr> 2. Выполняем схемы по образцу (сердечко, жилет, бортики пиджака) </vt:lpstr>
      <vt:lpstr>3. Из белого картона вырезаем шаблоны сердечка,  жилет,  бортики пиджака. </vt:lpstr>
      <vt:lpstr>  4. На листе розового цвета , обводим шаблон сердечка 2 раза.   </vt:lpstr>
      <vt:lpstr>5. На листе белого картона обводим шаблон жилета 2 раза.  </vt:lpstr>
      <vt:lpstr>    6. На листе зеленого цвета и обводим шаблон  бортик пиджака  4раза (2шт правая сторон, а 2шт левая сторона). Вырезаем. Получаем 4 бортика пиджака.  </vt:lpstr>
      <vt:lpstr>7.Соединяем заготовки:  </vt:lpstr>
      <vt:lpstr>  8. Берем атласные ленты: шир. 2,5см, дл. 13 см. складываем ленту по длине и склеиваем концы; заготовку шир 2,5 см, дл. 5 см. складываем ленту по ширине и склеиваем концы. Делаем бант. Таких бантиков должно быть два. </vt:lpstr>
      <vt:lpstr>    9. Обрезаем бутылку   из пластика высотой 11 см. Горлышко обклеиваем лентой (шир. 1см, дл. 32см)   </vt:lpstr>
      <vt:lpstr>10. Приклеиваем сердечко с пиджаком и бортиком на заготовку из пластиковой бутылки.  На противоположную сторону приклеиваем второе сердечко. Приклеиваем бантики. Подарок готов!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2021-02-16T07:13:30Z</dcterms:created>
  <dcterms:modified xsi:type="dcterms:W3CDTF">2021-02-17T12:33:53Z</dcterms:modified>
</cp:coreProperties>
</file>